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3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 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75459">
            <a:off x="-679123" y="230821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5624" y="390395"/>
            <a:ext cx="857370" cy="733528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009E01D4-2073-4ED6-9077-C6B0ADBF95B3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93BFC07-DCD0-488E-A733-7B7B3EDB1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677" y="869121"/>
            <a:ext cx="4671260" cy="536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L’intervieweur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10408300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 Oral 3 – Je participe à des échanges G6 – J’utilise les phrases interrogatives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409EC38A-74E8-4ED5-81A3-5630318B1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549" y="1078626"/>
            <a:ext cx="9601940" cy="908697"/>
          </a:xfrm>
        </p:spPr>
        <p:txBody>
          <a:bodyPr>
            <a:normAutofit/>
          </a:bodyPr>
          <a:lstStyle/>
          <a:p>
            <a:r>
              <a:rPr lang="fr-FR" dirty="0"/>
              <a:t>J’interroge 2 camarades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5C0C9BA-B4D3-4516-BA13-E3586381D0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24"/>
          <a:stretch/>
        </p:blipFill>
        <p:spPr>
          <a:xfrm>
            <a:off x="1559511" y="1863634"/>
            <a:ext cx="3172656" cy="40831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800B44D-2112-4470-B295-0C1BAC63A5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5624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Récitation du poème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271537" y="5959929"/>
            <a:ext cx="7931224" cy="6933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1 – J’écoute avec attention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Oral 3 – Je participe à des échanges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68B9613-A67E-4F46-81C9-FE7133807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34667" y="1106419"/>
            <a:ext cx="3742266" cy="496667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EC509C0-9A56-4323-97D8-4CAC3624671A}"/>
              </a:ext>
            </a:extLst>
          </p:cNvPr>
          <p:cNvSpPr txBox="1"/>
          <p:nvPr/>
        </p:nvSpPr>
        <p:spPr>
          <a:xfrm>
            <a:off x="947849" y="1637840"/>
            <a:ext cx="54202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Je récite mon poème :</a:t>
            </a:r>
          </a:p>
          <a:p>
            <a:pPr marL="571500" indent="-571500">
              <a:buFontTx/>
              <a:buChar char="-"/>
            </a:pPr>
            <a:r>
              <a:rPr lang="fr-FR" sz="3600" dirty="0"/>
              <a:t>devant un petit groupe d’élèves</a:t>
            </a:r>
          </a:p>
          <a:p>
            <a:r>
              <a:rPr lang="fr-FR" sz="3600" dirty="0"/>
              <a:t>ou</a:t>
            </a:r>
          </a:p>
          <a:p>
            <a:r>
              <a:rPr lang="fr-FR" sz="36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81403D7-8450-4CC5-902A-6732B33A2F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5624" y="39039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8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80</Words>
  <Application>Microsoft Office PowerPoint</Application>
  <PresentationFormat>Grand écran</PresentationFormat>
  <Paragraphs>23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L’intervieweur</vt:lpstr>
      <vt:lpstr>Récitation du poème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29</cp:revision>
  <dcterms:created xsi:type="dcterms:W3CDTF">2021-07-17T07:25:24Z</dcterms:created>
  <dcterms:modified xsi:type="dcterms:W3CDTF">2021-12-29T12:13:58Z</dcterms:modified>
</cp:coreProperties>
</file>